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7" r:id="rId9"/>
    <p:sldId id="263" r:id="rId10"/>
    <p:sldId id="268" r:id="rId11"/>
    <p:sldId id="269" r:id="rId12"/>
    <p:sldId id="270" r:id="rId13"/>
    <p:sldId id="271" r:id="rId14"/>
    <p:sldId id="281" r:id="rId15"/>
    <p:sldId id="279" r:id="rId16"/>
    <p:sldId id="28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4" r:id="rId26"/>
    <p:sldId id="283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BFAE"/>
    <a:srgbClr val="11BF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00" autoAdjust="0"/>
  </p:normalViewPr>
  <p:slideViewPr>
    <p:cSldViewPr>
      <p:cViewPr>
        <p:scale>
          <a:sx n="100" d="100"/>
          <a:sy n="100" d="100"/>
        </p:scale>
        <p:origin x="-1944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23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84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23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101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31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8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393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30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35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4025F-7047-45AE-9367-2C7466902BC4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ADDA7-1A4D-4065-8919-6899FDA71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593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42492" y="6093296"/>
            <a:ext cx="6400800" cy="504056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[APP</a:t>
            </a:r>
            <a:r>
              <a:rPr lang="ko-KR" altLang="en-US" sz="2000" dirty="0" smtClean="0">
                <a:solidFill>
                  <a:schemeClr val="tx1"/>
                </a:solidFill>
              </a:rPr>
              <a:t>과정</a:t>
            </a:r>
            <a:r>
              <a:rPr lang="en-US" altLang="ko-KR" sz="2000" dirty="0" smtClean="0">
                <a:solidFill>
                  <a:schemeClr val="tx1"/>
                </a:solidFill>
              </a:rPr>
              <a:t>] </a:t>
            </a:r>
            <a:r>
              <a:rPr lang="ko-KR" altLang="en-US" sz="2000" dirty="0" smtClean="0">
                <a:solidFill>
                  <a:schemeClr val="tx1"/>
                </a:solidFill>
              </a:rPr>
              <a:t>수기사단 </a:t>
            </a:r>
            <a:r>
              <a:rPr lang="en-US" altLang="ko-KR" sz="2000" dirty="0" smtClean="0">
                <a:solidFill>
                  <a:schemeClr val="tx1"/>
                </a:solidFill>
              </a:rPr>
              <a:t>26</a:t>
            </a:r>
            <a:r>
              <a:rPr lang="ko-KR" altLang="en-US" sz="2000" dirty="0" smtClean="0">
                <a:solidFill>
                  <a:schemeClr val="tx1"/>
                </a:solidFill>
              </a:rPr>
              <a:t>여단 </a:t>
            </a:r>
            <a:r>
              <a:rPr lang="en-US" altLang="ko-KR" sz="2000" dirty="0" smtClean="0">
                <a:solidFill>
                  <a:schemeClr val="tx1"/>
                </a:solidFill>
              </a:rPr>
              <a:t>8</a:t>
            </a:r>
            <a:r>
              <a:rPr lang="ko-KR" altLang="en-US" sz="2000" dirty="0" smtClean="0">
                <a:solidFill>
                  <a:schemeClr val="tx1"/>
                </a:solidFill>
              </a:rPr>
              <a:t>전차대대 상병 백진석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81944" y="4861064"/>
            <a:ext cx="55263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/>
              <a:t>왠</a:t>
            </a:r>
            <a:r>
              <a:rPr lang="en-US" altLang="ko-KR" sz="2400" dirty="0" smtClean="0"/>
              <a:t>(When) </a:t>
            </a:r>
            <a:r>
              <a:rPr lang="ko-KR" altLang="en-US" sz="2400" dirty="0" smtClean="0"/>
              <a:t>휴가야</a:t>
            </a:r>
            <a:r>
              <a:rPr lang="en-US" altLang="ko-KR" sz="2400" dirty="0" smtClean="0"/>
              <a:t>?</a:t>
            </a:r>
          </a:p>
          <a:p>
            <a:pPr algn="ctr"/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WhenHyuGaYa</a:t>
            </a:r>
            <a:r>
              <a:rPr lang="en-US" altLang="ko-KR" sz="2400" dirty="0" smtClean="0"/>
              <a:t>)</a:t>
            </a:r>
            <a:endParaRPr lang="en-US" altLang="ko-KR" sz="2400" dirty="0"/>
          </a:p>
          <a:p>
            <a:pPr algn="ctr"/>
            <a:r>
              <a:rPr lang="en-US" altLang="ko-KR" sz="1600" dirty="0"/>
              <a:t>2019 </a:t>
            </a:r>
            <a:r>
              <a:rPr lang="ko-KR" altLang="en-US" sz="1600" dirty="0" err="1"/>
              <a:t>군장병</a:t>
            </a:r>
            <a:r>
              <a:rPr lang="ko-KR" altLang="en-US" sz="1600" dirty="0"/>
              <a:t> </a:t>
            </a:r>
            <a:r>
              <a:rPr lang="en-US" altLang="ko-KR" sz="1600" dirty="0"/>
              <a:t>SW</a:t>
            </a:r>
            <a:r>
              <a:rPr lang="ko-KR" altLang="en-US" sz="1600" dirty="0" smtClean="0"/>
              <a:t>캠프 프로젝트</a:t>
            </a:r>
            <a:endParaRPr lang="en-US" altLang="ko-KR" sz="1600" dirty="0" smtClean="0"/>
          </a:p>
        </p:txBody>
      </p:sp>
      <p:pic>
        <p:nvPicPr>
          <p:cNvPr id="1026" name="Picture 2" descr="C:\Users\Admin\Downloads\title＿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141238"/>
            <a:ext cx="5802486" cy="580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521938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위시 리스트 추가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384" y="1413296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25363" y="6284515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초기화면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26309" y="628451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70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3"/>
          <a:stretch/>
        </p:blipFill>
        <p:spPr bwMode="auto">
          <a:xfrm>
            <a:off x="526562" y="1340768"/>
            <a:ext cx="2326154" cy="475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3284984"/>
            <a:ext cx="295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앨범에서 사진 불러오기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30"/>
          <a:stretch/>
        </p:blipFill>
        <p:spPr bwMode="auto">
          <a:xfrm>
            <a:off x="3200446" y="3798863"/>
            <a:ext cx="2160000" cy="169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84487" y="609984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화면</a:t>
            </a:r>
            <a:endParaRPr lang="ko-KR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5" b="4815"/>
          <a:stretch/>
        </p:blipFill>
        <p:spPr bwMode="auto">
          <a:xfrm>
            <a:off x="5810458" y="2178148"/>
            <a:ext cx="2160000" cy="326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1800" y="1808816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</a:t>
            </a:r>
            <a:r>
              <a:rPr lang="en-US" altLang="ko-KR" dirty="0" smtClean="0"/>
              <a:t>Wish</a:t>
            </a:r>
            <a:r>
              <a:rPr lang="ko-KR" altLang="en-US" dirty="0" smtClean="0"/>
              <a:t>이름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979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0"/>
          <a:stretch/>
        </p:blipFill>
        <p:spPr bwMode="auto">
          <a:xfrm>
            <a:off x="526562" y="1340768"/>
            <a:ext cx="2326154" cy="481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71800" y="3626440"/>
            <a:ext cx="477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</a:t>
            </a:r>
            <a:r>
              <a:rPr lang="en-US" altLang="ko-KR" sz="2000" dirty="0" smtClean="0"/>
              <a:t>Wish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별 </a:t>
            </a:r>
            <a:r>
              <a:rPr lang="ko-KR" altLang="en-US" sz="2000" dirty="0" err="1"/>
              <a:t>갯수로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중요도 설정☆☆★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6156012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화면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71800" y="4211796"/>
            <a:ext cx="3060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</a:t>
            </a:r>
            <a:r>
              <a:rPr lang="en-US" altLang="ko-KR" sz="2000" dirty="0" smtClean="0"/>
              <a:t>Wish</a:t>
            </a:r>
            <a:r>
              <a:rPr lang="ko-KR" altLang="en-US" sz="2000" dirty="0" smtClean="0"/>
              <a:t>의 상세 설명입력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259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107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6562" y="627300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추가완료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6573" y="629761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3687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491880" y="627300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060848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상세정보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1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sp>
        <p:nvSpPr>
          <p:cNvPr id="8" name="직사각형 7"/>
          <p:cNvSpPr/>
          <p:nvPr/>
        </p:nvSpPr>
        <p:spPr>
          <a:xfrm>
            <a:off x="526562" y="2845167"/>
            <a:ext cx="51949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Notification</a:t>
            </a:r>
            <a:r>
              <a:rPr lang="ko-KR" altLang="en-US" sz="2000" dirty="0" smtClean="0"/>
              <a:t>에서 </a:t>
            </a:r>
            <a:r>
              <a:rPr lang="en-US" altLang="ko-KR" sz="2000" dirty="0" err="1" smtClean="0"/>
              <a:t>WishList</a:t>
            </a:r>
            <a:r>
              <a:rPr lang="ko-KR" altLang="en-US" sz="2000" dirty="0" smtClean="0"/>
              <a:t>추가를 클릭</a:t>
            </a:r>
            <a:endParaRPr lang="en-US" altLang="ko-KR" sz="2000" dirty="0" smtClean="0"/>
          </a:p>
        </p:txBody>
      </p:sp>
      <p:pic>
        <p:nvPicPr>
          <p:cNvPr id="9" name="Picture 2" descr="C:\Users\Admin\Downloads\새 폴더 (2)\Screenshot_20191024-161324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2" y="1317099"/>
            <a:ext cx="4598590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84908" y="605264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추가화면</a:t>
            </a:r>
            <a:endParaRPr lang="ko-KR" altLang="en-US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6107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8972" y="6222995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Google</a:t>
            </a:r>
            <a:r>
              <a:rPr lang="ko-KR" altLang="en-US" dirty="0" smtClean="0"/>
              <a:t>에 곱창 검색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31840" y="1396802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이미지 공유를 통해 </a:t>
            </a:r>
            <a:r>
              <a:rPr lang="en-US" altLang="ko-KR" sz="2400" dirty="0" smtClean="0"/>
              <a:t>Wish</a:t>
            </a:r>
            <a:r>
              <a:rPr lang="ko-KR" altLang="en-US" sz="2400" dirty="0" smtClean="0"/>
              <a:t>추가 가능</a:t>
            </a:r>
            <a:endParaRPr lang="ko-KR" altLang="en-US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5" b="20577"/>
          <a:stretch/>
        </p:blipFill>
        <p:spPr bwMode="auto">
          <a:xfrm>
            <a:off x="3131840" y="2362200"/>
            <a:ext cx="21600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229840" y="5157192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공유 클릭</a:t>
            </a:r>
            <a:endParaRPr lang="ko-KR" altLang="en-US" dirty="0"/>
          </a:p>
        </p:txBody>
      </p:sp>
      <p:pic>
        <p:nvPicPr>
          <p:cNvPr id="14" name="Picture 2" descr="C:\Users\Admin\Downloads\새 폴더 (2)\Screenshot_20191024-1646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8" r="1151" b="18889"/>
          <a:stretch/>
        </p:blipFill>
        <p:spPr bwMode="auto">
          <a:xfrm>
            <a:off x="5875046" y="3008464"/>
            <a:ext cx="2585385" cy="204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049565" y="3725545"/>
            <a:ext cx="225994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049565" y="4398704"/>
            <a:ext cx="466650" cy="5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2954" y="5129048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왠 휴가야</a:t>
            </a:r>
            <a:r>
              <a:rPr lang="en-US" altLang="ko-KR" dirty="0" smtClean="0"/>
              <a:t>? </a:t>
            </a:r>
            <a:r>
              <a:rPr lang="ko-KR" altLang="en-US" dirty="0" smtClean="0"/>
              <a:t>클</a:t>
            </a:r>
            <a:r>
              <a:rPr lang="ko-KR" altLang="en-US" dirty="0"/>
              <a:t>릭</a:t>
            </a:r>
          </a:p>
        </p:txBody>
      </p:sp>
    </p:spTree>
    <p:extLst>
      <p:ext uri="{BB962C8B-B14F-4D97-AF65-F5344CB8AC3E}">
        <p14:creationId xmlns:p14="http://schemas.microsoft.com/office/powerpoint/2010/main" val="302231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3281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60659" y="6165304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추가 </a:t>
            </a:r>
            <a:r>
              <a:rPr lang="ko-KR" altLang="en-US" dirty="0"/>
              <a:t>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31840" y="1396802"/>
            <a:ext cx="4993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/>
              <a:t>이미지 공유를 통해 </a:t>
            </a:r>
            <a:r>
              <a:rPr lang="en-US" altLang="ko-KR" sz="2400" dirty="0" smtClean="0"/>
              <a:t>Wish</a:t>
            </a:r>
            <a:r>
              <a:rPr lang="ko-KR" altLang="en-US" sz="2400" dirty="0" smtClean="0"/>
              <a:t>추가 가능</a:t>
            </a:r>
            <a:endParaRPr lang="ko-KR" altLang="en-US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05" b="6045"/>
          <a:stretch/>
        </p:blipFill>
        <p:spPr bwMode="auto">
          <a:xfrm>
            <a:off x="3131840" y="2935585"/>
            <a:ext cx="21600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91" b="6803"/>
          <a:stretch/>
        </p:blipFill>
        <p:spPr bwMode="auto">
          <a:xfrm>
            <a:off x="5628677" y="2928670"/>
            <a:ext cx="2615732" cy="284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851920" y="6056918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앨범에서 공유를 통해서도 가능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806569" y="4437112"/>
            <a:ext cx="225994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796136" y="5110271"/>
            <a:ext cx="466650" cy="5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6967" y="6273005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초기화면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87824" y="290503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캘린더 형식</a:t>
            </a:r>
            <a:endParaRPr lang="ko-KR" alt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4283968" y="1536757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휴가 나갈 일자 및 일정을 계획</a:t>
            </a:r>
            <a:endParaRPr lang="en-US" altLang="ko-KR" sz="2000" dirty="0" smtClean="0"/>
          </a:p>
        </p:txBody>
      </p:sp>
      <p:pic>
        <p:nvPicPr>
          <p:cNvPr id="15" name="Picture 3" descr="C:\Users\Admin\Downloads\iconfinder_office-15_809622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268760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19" b="6564"/>
          <a:stretch/>
        </p:blipFill>
        <p:spPr bwMode="auto">
          <a:xfrm>
            <a:off x="6215176" y="5133774"/>
            <a:ext cx="2780000" cy="63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748816" y="537321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</a:t>
            </a:r>
            <a:r>
              <a:rPr lang="ko-KR" altLang="en-US" sz="2000" dirty="0" err="1" smtClean="0"/>
              <a:t>저장된휴가가</a:t>
            </a:r>
            <a:r>
              <a:rPr lang="ko-KR" altLang="en-US" sz="2000" dirty="0" smtClean="0"/>
              <a:t> 없을 경우</a:t>
            </a:r>
            <a:endParaRPr lang="ko-KR" alt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6570277" y="4455431"/>
            <a:ext cx="2069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/>
              <a:t>휴가가 </a:t>
            </a:r>
            <a:r>
              <a:rPr lang="ko-KR" altLang="en-US" sz="2000" dirty="0" err="1" smtClean="0"/>
              <a:t>있을경우</a:t>
            </a:r>
            <a:endParaRPr lang="en-US" altLang="ko-KR" sz="2000" dirty="0" smtClean="0"/>
          </a:p>
          <a:p>
            <a:pPr algn="ctr"/>
            <a:r>
              <a:rPr lang="en-US" altLang="ko-KR" sz="2000" dirty="0" smtClean="0"/>
              <a:t>D-Day</a:t>
            </a:r>
            <a:r>
              <a:rPr lang="ko-KR" altLang="en-US" sz="2000" dirty="0" smtClean="0"/>
              <a:t>형식으로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8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날짜 선택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3680768"/>
            <a:ext cx="3698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나가고 싶은 일자 선택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748816" y="5373216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휴가계획하기 활성화</a:t>
            </a:r>
            <a:endParaRPr lang="ko-KR" altLang="en-US" sz="2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451346" y="608833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휴가계획화면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62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1732" y="610711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휴가계획화면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8816" y="1772816"/>
            <a:ext cx="307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이름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별칭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정하기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748816" y="2724889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저장한 휴가 불러오기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459747" y="548587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불러오기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3586" y="2308810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출발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복귀일</a:t>
            </a:r>
            <a:endParaRPr lang="ko-KR" altLang="en-US" sz="20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78" b="29825"/>
          <a:stretch/>
        </p:blipFill>
        <p:spPr bwMode="auto">
          <a:xfrm>
            <a:off x="3171791" y="3282548"/>
            <a:ext cx="2160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210895" y="608833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계획 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54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차례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65884" y="1600201"/>
            <a:ext cx="3322540" cy="604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smtClean="0"/>
              <a:t>프로젝트 소개</a:t>
            </a:r>
            <a:endParaRPr lang="en-US" altLang="ko-KR" dirty="0" smtClean="0"/>
          </a:p>
        </p:txBody>
      </p:sp>
      <p:pic>
        <p:nvPicPr>
          <p:cNvPr id="1026" name="Picture 2" descr="C:\Users\Admin\Downloads\ic_launc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663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995936" y="2951233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99992" y="1916832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499992" y="3933056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95936" y="4653136"/>
            <a:ext cx="576064" cy="45719"/>
          </a:xfrm>
          <a:prstGeom prst="rect">
            <a:avLst/>
          </a:prstGeom>
          <a:solidFill>
            <a:srgbClr val="0FB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499992" y="1488232"/>
            <a:ext cx="72008" cy="4461048"/>
          </a:xfrm>
          <a:prstGeom prst="rect">
            <a:avLst/>
          </a:prstGeom>
          <a:solidFill>
            <a:srgbClr val="11BF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80164" y="2704564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필요성</a:t>
            </a:r>
            <a:endParaRPr lang="en-US" altLang="ko-KR" sz="3200" dirty="0"/>
          </a:p>
        </p:txBody>
      </p:sp>
      <p:sp>
        <p:nvSpPr>
          <p:cNvPr id="18" name="직사각형 17"/>
          <p:cNvSpPr/>
          <p:nvPr/>
        </p:nvSpPr>
        <p:spPr>
          <a:xfrm>
            <a:off x="5076056" y="371875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기능</a:t>
            </a:r>
            <a:endParaRPr lang="en-US" altLang="ko-KR" sz="3200" dirty="0"/>
          </a:p>
        </p:txBody>
      </p:sp>
      <p:sp>
        <p:nvSpPr>
          <p:cNvPr id="19" name="직사각형 18"/>
          <p:cNvSpPr/>
          <p:nvPr/>
        </p:nvSpPr>
        <p:spPr>
          <a:xfrm>
            <a:off x="2195736" y="4406467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/>
              <a:t>기대효과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2936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 </a:t>
            </a:r>
            <a:r>
              <a:rPr lang="ko-KR" altLang="en-US" dirty="0" smtClean="0"/>
              <a:t>휴가 선택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82691" y="3665836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이름 및 일자 표시</a:t>
            </a:r>
            <a:endParaRPr lang="en-US" altLang="ko-KR" sz="2000" dirty="0"/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</a:t>
            </a:r>
            <a:r>
              <a:rPr lang="ko-KR" altLang="en-US" sz="2000" dirty="0" err="1" smtClean="0"/>
              <a:t>클릭시</a:t>
            </a:r>
            <a:r>
              <a:rPr lang="ko-KR" altLang="en-US" sz="2000" dirty="0" smtClean="0"/>
              <a:t> 휴가 일정 계획</a:t>
            </a:r>
            <a:endParaRPr lang="ko-KR" altLang="en-US" sz="2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6176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306822" y="60883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휴가일정계획화면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95639" y="5373216"/>
            <a:ext cx="3185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 이름 및 일자 표시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356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휴가일정계획화면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52233" y="3284984"/>
            <a:ext cx="3490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일자 별 계획 가능</a:t>
            </a:r>
            <a:endParaRPr lang="ko-KR" alt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795639" y="5373216"/>
            <a:ext cx="2916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위시리스트 불러오기</a:t>
            </a:r>
            <a:endParaRPr lang="ko-KR" alt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2948038" y="1772816"/>
            <a:ext cx="3698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← 휴가계획 이름 및 일자 확인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210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55" y="608833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4168" y="1268760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1344563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5565" y="608833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일자를 클릭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51336" y="608833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일자에 위시 추가완료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64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/>
              <a:t>Planner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340768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42144" y="60883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1,2,3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5856" y="1344563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91438" y="6088339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4,5,6</a:t>
            </a:r>
            <a:r>
              <a:rPr lang="ko-KR" altLang="en-US" dirty="0" smtClean="0"/>
              <a:t>일차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32281" y="1916832"/>
            <a:ext cx="34804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 smtClean="0"/>
              <a:t>ViewPager</a:t>
            </a:r>
            <a:r>
              <a:rPr lang="ko-KR" altLang="en-US" sz="2400" dirty="0" smtClean="0"/>
              <a:t>로 되어있어</a:t>
            </a:r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smtClean="0"/>
              <a:t>휴가가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일 </a:t>
            </a:r>
            <a:r>
              <a:rPr lang="ko-KR" altLang="en-US" sz="2400" dirty="0" err="1" smtClean="0"/>
              <a:t>이상시</a:t>
            </a:r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스와이프하여</a:t>
            </a:r>
            <a:r>
              <a:rPr lang="ko-KR" altLang="en-US" sz="2400" dirty="0" smtClean="0"/>
              <a:t> 선택가능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181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87624" y="4581128"/>
            <a:ext cx="6635080" cy="19442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현재 부대 내 핸드폰 사용이 시범 적용 중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</a:t>
            </a:r>
            <a:r>
              <a:rPr lang="ko-KR" altLang="en-US" sz="2000" dirty="0" smtClean="0"/>
              <a:t>약 </a:t>
            </a:r>
            <a:r>
              <a:rPr lang="en-US" altLang="ko-KR" sz="2000" dirty="0"/>
              <a:t>5</a:t>
            </a:r>
            <a:r>
              <a:rPr lang="en-US" altLang="ko-KR" sz="2000" dirty="0" smtClean="0"/>
              <a:t>0</a:t>
            </a:r>
            <a:r>
              <a:rPr lang="ko-KR" altLang="en-US" sz="2000" dirty="0" smtClean="0"/>
              <a:t>만 국군 장병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휴가를 계획하고 싶은 용사라면 누구든지 다운로드 가능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개인정비시간을 좀더 재미있게 보낼 </a:t>
            </a:r>
            <a:r>
              <a:rPr lang="ko-KR" altLang="en-US" sz="2000" dirty="0" err="1" smtClean="0"/>
              <a:t>수있음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ko-KR" altLang="en-US" sz="2000" dirty="0" smtClean="0"/>
              <a:t>효율적인 휴가를 </a:t>
            </a:r>
            <a:r>
              <a:rPr lang="ko-KR" altLang="en-US" sz="2000" dirty="0" err="1" smtClean="0"/>
              <a:t>가질수있음</a:t>
            </a:r>
            <a:r>
              <a:rPr lang="en-US" altLang="ko-KR" sz="2000" smtClean="0"/>
              <a:t>.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5" y="799863"/>
            <a:ext cx="3632969" cy="36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766966" y="39975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기대효과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502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054718" y="2780928"/>
            <a:ext cx="6635080" cy="194421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 smtClean="0"/>
              <a:t>-</a:t>
            </a:r>
            <a:r>
              <a:rPr lang="ko-KR" altLang="en-US" sz="2000" dirty="0" smtClean="0"/>
              <a:t>휴가 일정에 체크리스트 추가해서 달성도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-</a:t>
            </a:r>
            <a:r>
              <a:rPr lang="ko-KR" altLang="en-US" sz="2000" dirty="0" smtClean="0"/>
              <a:t>바탕화면 </a:t>
            </a:r>
            <a:r>
              <a:rPr lang="en-US" altLang="ko-KR" sz="2000" dirty="0" smtClean="0"/>
              <a:t>D-day</a:t>
            </a:r>
            <a:r>
              <a:rPr lang="ko-KR" altLang="en-US" sz="2000" dirty="0" err="1" smtClean="0"/>
              <a:t>위젯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-</a:t>
            </a:r>
            <a:r>
              <a:rPr lang="ko-KR" altLang="en-US" sz="2000" dirty="0" err="1" smtClean="0"/>
              <a:t>클라우드</a:t>
            </a:r>
            <a:r>
              <a:rPr lang="ko-KR" altLang="en-US" sz="2000" dirty="0" smtClean="0"/>
              <a:t> 지원</a:t>
            </a: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188641"/>
            <a:ext cx="2304258" cy="230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15816" y="1048382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/>
              <a:t>추후 기능 추가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9694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title＿３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-675456"/>
            <a:ext cx="5802486" cy="580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87824" y="4509120"/>
            <a:ext cx="3129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/>
              <a:t>감사합니다</a:t>
            </a:r>
            <a:r>
              <a:rPr lang="en-US" altLang="ko-KR" sz="4400" dirty="0" smtClean="0"/>
              <a:t>.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2385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1187624" y="4797152"/>
            <a:ext cx="6635080" cy="7920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dirty="0" smtClean="0"/>
              <a:t>군 장병들에게 최적화된 휴가 </a:t>
            </a:r>
            <a:r>
              <a:rPr lang="ko-KR" altLang="en-US" dirty="0" err="1" smtClean="0"/>
              <a:t>플래너</a:t>
            </a:r>
            <a:endParaRPr lang="ko-KR" altLang="en-US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92175"/>
            <a:ext cx="3632969" cy="36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049094" y="40466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소개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445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7744" y="2606327"/>
            <a:ext cx="4657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/>
              <a:t>왜</a:t>
            </a:r>
            <a:r>
              <a:rPr lang="en-US" altLang="ko-KR" sz="6000" dirty="0" smtClean="0"/>
              <a:t> </a:t>
            </a:r>
            <a:r>
              <a:rPr lang="ko-KR" altLang="en-US" sz="6000" dirty="0" smtClean="0"/>
              <a:t>필요한데</a:t>
            </a:r>
            <a:r>
              <a:rPr lang="en-US" altLang="ko-KR" sz="6000" dirty="0" smtClean="0"/>
              <a:t>?</a:t>
            </a:r>
            <a:endParaRPr lang="ko-KR" altLang="en-US" sz="6000" dirty="0"/>
          </a:p>
        </p:txBody>
      </p:sp>
      <p:sp>
        <p:nvSpPr>
          <p:cNvPr id="3" name="TextBox 2"/>
          <p:cNvSpPr txBox="1"/>
          <p:nvPr/>
        </p:nvSpPr>
        <p:spPr>
          <a:xfrm>
            <a:off x="6444208" y="4113946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</a:t>
            </a:r>
            <a:r>
              <a:rPr lang="ko-KR" altLang="en-US" dirty="0" err="1" smtClean="0"/>
              <a:t>언제나가지</a:t>
            </a:r>
            <a:r>
              <a:rPr lang="en-US" altLang="ko-KR" dirty="0" smtClean="0"/>
              <a:t>???</a:t>
            </a:r>
          </a:p>
          <a:p>
            <a:r>
              <a:rPr lang="ko-KR" altLang="en-US" dirty="0" smtClean="0"/>
              <a:t>모든 용사들의 고민</a:t>
            </a:r>
            <a:r>
              <a:rPr lang="en-US" altLang="ko-KR" dirty="0" smtClean="0"/>
              <a:t>!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3509860" y="1268760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짧은 개인정비 시간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연락하거나 </a:t>
            </a:r>
            <a:r>
              <a:rPr lang="ko-KR" altLang="en-US" dirty="0" err="1"/>
              <a:t>웹서핑</a:t>
            </a:r>
            <a:r>
              <a:rPr lang="ko-KR" altLang="en-US" dirty="0"/>
              <a:t> </a:t>
            </a:r>
            <a:r>
              <a:rPr lang="ko-KR" altLang="en-US" dirty="0" err="1"/>
              <a:t>하다보면</a:t>
            </a:r>
            <a:r>
              <a:rPr lang="ko-KR" altLang="en-US" dirty="0"/>
              <a:t> 어느새 청소시간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22319" y="4437112"/>
            <a:ext cx="53555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하고싶은</a:t>
            </a:r>
            <a:r>
              <a:rPr lang="ko-KR" altLang="en-US" dirty="0"/>
              <a:t> 일은 많은데</a:t>
            </a:r>
            <a:r>
              <a:rPr lang="en-US" altLang="ko-KR" dirty="0"/>
              <a:t>…</a:t>
            </a:r>
          </a:p>
          <a:p>
            <a:r>
              <a:rPr lang="ko-KR" altLang="en-US" dirty="0" err="1"/>
              <a:t>하고싶은</a:t>
            </a:r>
            <a:r>
              <a:rPr lang="ko-KR" altLang="en-US" dirty="0"/>
              <a:t> 일은 </a:t>
            </a:r>
            <a:r>
              <a:rPr lang="ko-KR" altLang="en-US" dirty="0" err="1"/>
              <a:t>웹서핑</a:t>
            </a:r>
            <a:r>
              <a:rPr lang="ko-KR" altLang="en-US" dirty="0"/>
              <a:t> 하다가 혹은 갑자기 떠오름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어딘가에 메모해두거나 머릿속에 저장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하지만 정작 </a:t>
            </a:r>
            <a:r>
              <a:rPr lang="ko-KR" altLang="en-US" dirty="0" err="1" smtClean="0"/>
              <a:t>휴가때</a:t>
            </a:r>
            <a:r>
              <a:rPr lang="ko-KR" altLang="en-US" dirty="0" smtClean="0"/>
              <a:t> 잘 </a:t>
            </a:r>
            <a:r>
              <a:rPr lang="ko-KR" altLang="en-US" dirty="0" err="1"/>
              <a:t>안함</a:t>
            </a:r>
            <a:endParaRPr lang="en-US" altLang="ko-KR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2835820" cy="283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95936" y="367638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필요</a:t>
            </a:r>
            <a:r>
              <a:rPr lang="ko-KR" altLang="en-US" dirty="0"/>
              <a:t>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585" y="2790992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시장 조사 결과</a:t>
            </a:r>
            <a:endParaRPr lang="en-US" altLang="ko-KR" dirty="0" smtClean="0"/>
          </a:p>
          <a:p>
            <a:r>
              <a:rPr lang="ko-KR" altLang="en-US" dirty="0" err="1" smtClean="0"/>
              <a:t>유사한어플</a:t>
            </a:r>
            <a:r>
              <a:rPr lang="ko-KR" altLang="en-US" dirty="0" smtClean="0"/>
              <a:t> 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54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27784" y="5386235"/>
            <a:ext cx="5965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/>
              <a:t>휴가 나갈 일자 및 일정을 계획 할 수 있는 </a:t>
            </a:r>
            <a:r>
              <a:rPr lang="en-US" altLang="ko-KR" sz="2000" dirty="0" smtClean="0"/>
              <a:t>Planner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83768" y="3536528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하고싶은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일을 언제든지 </a:t>
            </a:r>
            <a:r>
              <a:rPr lang="ko-KR" altLang="en-US" sz="2000" dirty="0" err="1" smtClean="0"/>
              <a:t>저장할수있는</a:t>
            </a:r>
            <a:r>
              <a:rPr lang="ko-KR" altLang="en-US" sz="2000" dirty="0" smtClean="0"/>
              <a:t> </a:t>
            </a:r>
            <a:r>
              <a:rPr lang="en-US" altLang="ko-KR" sz="2000" dirty="0" err="1" smtClean="0"/>
              <a:t>WishList</a:t>
            </a:r>
            <a:endParaRPr lang="en-US" altLang="ko-KR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\Downloads\iconfinder_20_-_Wishlist_2102056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6" y="2995856"/>
            <a:ext cx="1516846" cy="151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Downloads\iconfinder_office-15_809622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79" y="4973634"/>
            <a:ext cx="1339268" cy="133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endParaRPr lang="ko-KR" altLang="en-US" sz="4000" dirty="0"/>
          </a:p>
        </p:txBody>
      </p:sp>
      <p:pic>
        <p:nvPicPr>
          <p:cNvPr id="3076" name="Picture 4" descr="C:\Users\Admin\Downloads\iconfinder_00-ELASTOFONT-STORE-READY_user-circle_270306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12" y="1484784"/>
            <a:ext cx="1011694" cy="10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41979" y="1848406"/>
            <a:ext cx="6336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개인정보 및 휴가를 관리할 수 있는 </a:t>
            </a:r>
            <a:r>
              <a:rPr lang="en-US" altLang="ko-KR" sz="2000" dirty="0" smtClean="0"/>
              <a:t>User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1851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endParaRPr lang="ko-KR" altLang="en-US" sz="4000" dirty="0"/>
          </a:p>
        </p:txBody>
      </p:sp>
      <p:pic>
        <p:nvPicPr>
          <p:cNvPr id="4098" name="Picture 2" descr="C:\Users\Admin\Downloads\새 폴더 (2)\Screenshot_20191022-1703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54" y="1629240"/>
            <a:ext cx="182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\Downloads\새 폴더 (2)\Screenshot_20191022-1706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528" y="1629240"/>
            <a:ext cx="182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ownloads\새 폴더 (2)\Screenshot_20191024-16255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476" y="1628800"/>
            <a:ext cx="182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1737" y="1259468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Planner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1600" y="58581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최초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19374" y="584013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왼쪽 상단 아이콘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2322" y="5858164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우측 상단 아이콘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019511" y="125946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User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52458" y="125946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67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-User</a:t>
            </a:r>
            <a:endParaRPr lang="ko-KR" altLang="en-US" sz="4000" dirty="0"/>
          </a:p>
        </p:txBody>
      </p:sp>
      <p:pic>
        <p:nvPicPr>
          <p:cNvPr id="5122" name="Picture 2" descr="C:\Users\Admin\Downloads\새 폴더 (2)\Screenshot_20191022-17064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62" y="1484784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856268" y="1916832"/>
            <a:ext cx="550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</a:t>
            </a:r>
            <a:r>
              <a:rPr lang="ko-KR" altLang="en-US" dirty="0" smtClean="0"/>
              <a:t>개인 정보</a:t>
            </a:r>
            <a:r>
              <a:rPr lang="en-US" altLang="ko-KR" dirty="0" smtClean="0"/>
              <a:t>(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전역일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연가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6268" y="2339588"/>
            <a:ext cx="3693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← </a:t>
            </a:r>
            <a:r>
              <a:rPr lang="ko-KR" altLang="en-US" dirty="0" smtClean="0"/>
              <a:t>현재까지 복무일수 </a:t>
            </a:r>
            <a:r>
              <a:rPr lang="en-US" altLang="ko-KR" dirty="0" smtClean="0"/>
              <a:t>%</a:t>
            </a:r>
            <a:r>
              <a:rPr lang="ko-KR" altLang="en-US" dirty="0" smtClean="0"/>
              <a:t>로 나타냄</a:t>
            </a:r>
            <a:endParaRPr lang="ko-KR" altLang="en-US" dirty="0"/>
          </a:p>
        </p:txBody>
      </p:sp>
      <p:pic>
        <p:nvPicPr>
          <p:cNvPr id="5123" name="Picture 3" descr="C:\Users\Admin\Downloads\새 폴더 (2)\Screenshot_20191024-16254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1" t="28179" r="891" b="28899"/>
          <a:stretch/>
        </p:blipFill>
        <p:spPr bwMode="auto">
          <a:xfrm>
            <a:off x="2856268" y="3573016"/>
            <a:ext cx="2786908" cy="259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56269" y="3059668"/>
            <a:ext cx="473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본인이 </a:t>
            </a:r>
            <a:r>
              <a:rPr lang="ko-KR" altLang="en-US" dirty="0" err="1" smtClean="0"/>
              <a:t>가지고있는</a:t>
            </a:r>
            <a:r>
              <a:rPr lang="ko-KR" altLang="en-US" dirty="0" smtClean="0"/>
              <a:t> 휴가를 추가하고 관리</a:t>
            </a:r>
            <a:endParaRPr lang="ko-KR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1" b="27091"/>
          <a:stretch/>
        </p:blipFill>
        <p:spPr bwMode="auto">
          <a:xfrm>
            <a:off x="5985193" y="3573015"/>
            <a:ext cx="2691263" cy="258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54847" y="62373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추가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35949" y="622622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휴가 종류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-User</a:t>
            </a:r>
            <a:endParaRPr lang="ko-KR" altLang="en-US" sz="4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562" y="1484784"/>
            <a:ext cx="216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56269" y="2780928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← </a:t>
            </a:r>
            <a:r>
              <a:rPr lang="ko-KR" altLang="en-US" dirty="0" err="1" smtClean="0"/>
              <a:t>알림바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Notification</a:t>
            </a:r>
            <a:endParaRPr lang="ko-KR" altLang="en-US" dirty="0"/>
          </a:p>
        </p:txBody>
      </p:sp>
      <p:pic>
        <p:nvPicPr>
          <p:cNvPr id="6146" name="Picture 2" descr="C:\Users\Admin\Downloads\새 폴더 (2)\Screenshot_20191024-161324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688" y="3284984"/>
            <a:ext cx="4598590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28276" y="4861520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WishList</a:t>
            </a:r>
            <a:r>
              <a:rPr lang="ko-KR" altLang="en-US" dirty="0" smtClean="0"/>
              <a:t>추가 가능한 </a:t>
            </a:r>
            <a:r>
              <a:rPr lang="en-US" altLang="ko-KR" dirty="0" smtClean="0"/>
              <a:t>Notification</a:t>
            </a:r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smtClean="0"/>
              <a:t>다음 화면에서 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49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37534" y="1352962"/>
            <a:ext cx="633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/>
              <a:t>하고싶은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일을 언제든지 저장</a:t>
            </a:r>
            <a:endParaRPr lang="en-US" altLang="ko-KR" sz="2000" dirty="0" smtClean="0"/>
          </a:p>
          <a:p>
            <a:r>
              <a:rPr lang="ko-KR" altLang="en-US" sz="2000" dirty="0" smtClean="0"/>
              <a:t>휴가 일정을 </a:t>
            </a:r>
            <a:r>
              <a:rPr lang="ko-KR" altLang="en-US" sz="2000" dirty="0" err="1" smtClean="0"/>
              <a:t>짤때</a:t>
            </a:r>
            <a:r>
              <a:rPr lang="ko-KR" altLang="en-US" sz="2000" dirty="0" smtClean="0"/>
              <a:t> 불러오기 가능</a:t>
            </a:r>
            <a:endParaRPr lang="en-US" altLang="ko-KR" sz="2000" dirty="0"/>
          </a:p>
        </p:txBody>
      </p:sp>
      <p:pic>
        <p:nvPicPr>
          <p:cNvPr id="2050" name="Picture 2" descr="C:\Users\Admin\Downloads\title＿２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7116"/>
            <a:ext cx="1080119" cy="10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Admin\Downloads\iconfinder_20_-_Wishlist_2102056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13" y="1155889"/>
            <a:ext cx="115212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12769" y="203232"/>
            <a:ext cx="40767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/>
              <a:t>기능</a:t>
            </a:r>
            <a:r>
              <a:rPr lang="en-US" altLang="ko-KR" sz="4000" dirty="0" smtClean="0"/>
              <a:t>-</a:t>
            </a:r>
            <a:r>
              <a:rPr lang="en-US" altLang="ko-KR" sz="4000" dirty="0" err="1" smtClean="0"/>
              <a:t>WishList</a:t>
            </a:r>
            <a:r>
              <a:rPr lang="ko-KR" altLang="en-US" sz="4000" dirty="0" smtClean="0"/>
              <a:t>란</a:t>
            </a:r>
            <a:r>
              <a:rPr lang="en-US" altLang="ko-KR" sz="4000" dirty="0" smtClean="0"/>
              <a:t>?</a:t>
            </a:r>
            <a:endParaRPr lang="ko-KR" altLang="en-US" sz="4000" dirty="0"/>
          </a:p>
        </p:txBody>
      </p:sp>
      <p:sp>
        <p:nvSpPr>
          <p:cNvPr id="8" name="직사각형 7"/>
          <p:cNvSpPr/>
          <p:nvPr/>
        </p:nvSpPr>
        <p:spPr>
          <a:xfrm>
            <a:off x="1612801" y="2564904"/>
            <a:ext cx="63367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1. Notification </a:t>
            </a:r>
            <a:r>
              <a:rPr lang="ko-KR" altLang="en-US" sz="2000" dirty="0" smtClean="0"/>
              <a:t>의 </a:t>
            </a:r>
            <a:r>
              <a:rPr lang="en-US" altLang="ko-KR" sz="2000" dirty="0" err="1" smtClean="0"/>
              <a:t>WishList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추가를 통해 저장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2.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아무 사진이나 공유기능을 통해 저장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en-US" altLang="ko-KR" sz="2000" dirty="0" smtClean="0"/>
              <a:t>3. </a:t>
            </a:r>
            <a:r>
              <a:rPr lang="ko-KR" altLang="en-US" sz="2000" dirty="0" smtClean="0"/>
              <a:t>직접 저장</a:t>
            </a:r>
            <a:endParaRPr lang="en-US" altLang="ko-KR" sz="2000" dirty="0"/>
          </a:p>
        </p:txBody>
      </p:sp>
      <p:pic>
        <p:nvPicPr>
          <p:cNvPr id="9" name="Picture 2" descr="C:\Users\Admin\Downloads\새 폴더 (2)\Screenshot_20191024-161324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71" y="4276328"/>
            <a:ext cx="4598590" cy="134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41193" y="5691683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Notification</a:t>
            </a:r>
            <a:endParaRPr lang="ko-KR" altLang="en-US" dirty="0"/>
          </a:p>
        </p:txBody>
      </p:sp>
      <p:pic>
        <p:nvPicPr>
          <p:cNvPr id="7170" name="Picture 2" descr="C:\Users\Admin\Downloads\새 폴더 (2)\Screenshot_20191024-164605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8" r="1151" b="18889"/>
          <a:stretch/>
        </p:blipFill>
        <p:spPr bwMode="auto">
          <a:xfrm>
            <a:off x="5875047" y="3559247"/>
            <a:ext cx="2585385" cy="204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049566" y="4276328"/>
            <a:ext cx="2259947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49566" y="4949487"/>
            <a:ext cx="466650" cy="5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12955" y="567983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사진 공유 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83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486</Words>
  <Application>Microsoft Office PowerPoint</Application>
  <PresentationFormat>화면 슬라이드 쇼(4:3)</PresentationFormat>
  <Paragraphs>139</Paragraphs>
  <Slides>26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Office 테마</vt:lpstr>
      <vt:lpstr>PowerPoint 프레젠테이션</vt:lpstr>
      <vt:lpstr>차례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21</cp:revision>
  <dcterms:created xsi:type="dcterms:W3CDTF">2019-10-24T02:44:28Z</dcterms:created>
  <dcterms:modified xsi:type="dcterms:W3CDTF">2019-10-25T00:20:30Z</dcterms:modified>
</cp:coreProperties>
</file>